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8" r:id="rId2"/>
    <p:sldId id="259" r:id="rId3"/>
    <p:sldId id="260" r:id="rId4"/>
    <p:sldId id="263" r:id="rId5"/>
    <p:sldId id="264" r:id="rId6"/>
    <p:sldId id="265" r:id="rId7"/>
    <p:sldId id="266" r:id="rId8"/>
    <p:sldId id="267" r:id="rId9"/>
  </p:sldIdLst>
  <p:sldSz cx="12192000" cy="6858000"/>
  <p:notesSz cx="6858000" cy="9144000"/>
  <p:embeddedFontLst>
    <p:embeddedFont>
      <p:font typeface="나눔스퀘어OTF_ac" panose="020B0600000101010101" pitchFamily="34" charset="-127"/>
      <p:regular r:id="rId10"/>
    </p:embeddedFont>
    <p:embeddedFont>
      <p:font typeface="나눔스퀘어OTF_ac ExtraBold" panose="020B0600000101010101" pitchFamily="34" charset="-127"/>
      <p:bold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48" autoAdjust="0"/>
    <p:restoredTop sz="94660"/>
  </p:normalViewPr>
  <p:slideViewPr>
    <p:cSldViewPr snapToGrid="0">
      <p:cViewPr varScale="1">
        <p:scale>
          <a:sx n="87" d="100"/>
          <a:sy n="87" d="100"/>
        </p:scale>
        <p:origin x="63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B5A23-C81F-4AF5-A748-1D1EE9350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F8B85E-9692-4475-9B5C-3E3DB5D88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05B73-604A-4AB5-8137-DDC71FB7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57B5ED-EDEA-4726-A63A-ABCD88DD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561B83-F1A6-46DA-BD34-3B375CB3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492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E36BD6-A4CF-4B25-AB1E-51253291E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49623F-E56B-4F2D-8C1B-7FE5A6708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8878DC-1F89-454E-8C22-21927454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C32D40-FC59-4599-8DB0-4EDB5515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ECE70-0B94-4918-8A6B-CE318F78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91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C509A6-106F-4F30-B678-2B05478C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28D6E4-1D89-4B38-BBBD-0F0516981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995D7F-87F4-4EAE-B067-A371E5D3C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6F322D-4B78-410F-883C-30640F0A1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676F9-DE6E-4CF9-8A5F-C636669B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239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FF599-F9A5-411F-BFB9-C4FB2A3A3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3CECED-CCAF-4DDD-B539-F3AF15540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C8BE3-B2E2-4859-8481-2ADA01A4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8CDC39-E89C-42A8-9B52-C7D6DAC2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B28C08-4C0A-48B8-A2D2-41A018A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340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4B900-D8B5-4B2F-9A9B-DAFD4392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D0AAEF-5449-4C97-B530-902BE63F1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CE2F0-2D83-432D-AAAB-53B7BDAD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4A1FD5-451B-4844-91B8-CAAD13002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4FCB56-5F29-4966-828B-6F12C897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2096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A8BCA9-CCD6-4662-A75A-29683674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B64179-D214-4078-BA5F-DFCB5B7AB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779CDF-61C0-406A-811C-6499DEFD4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2950D3-3FB5-4335-966B-7606E354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A6937B-7D55-49EA-B7A1-89529F5A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794612-C908-4F25-B9A3-09427AE3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61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C1362-BBA7-4D01-B788-14FDB950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AC57B0-4E1F-4D85-8918-3867A4BE7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57D204-8AC0-4D04-AEF3-91D211206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5EB064-60AB-4FE5-AF06-C9FE48BB4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DB6808-33C3-4B13-8365-0D85B8DDB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2640C7-3844-4222-AC6F-AB4902A4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889AA5-8486-41FD-8413-A1012296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CBBB2D-B216-4BCD-8B81-731C681CF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988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649871-FAAA-407D-9245-5C61A8E3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38A7DA-9D13-4BB7-ADE4-F35E84E3A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FEE6E1-89D7-49AE-A816-C7B25C1D5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6B1AE1-FDC9-44CA-9C12-53013C08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009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5ACA46-7E3A-4F54-B5C7-2D501C80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6C4713-7972-4FE4-B6C4-CD4F252F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64F96C-A2F1-409B-B68C-BE3C8992C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465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3D69A-09A1-4C99-B3A6-6FFAF00F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0AD2F4-8A1D-4D48-B8E0-B0A9F378B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2D0DD9-6BA7-496D-AB88-10339921C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604958-49B0-4000-9AE8-1A82649D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224506-57FE-4AE4-915B-1BCF662C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6D5D81-A0DA-465B-9DDB-DA44E7CFA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775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983AA-0F4A-45E5-9631-DE95D374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327D0E-1174-49F8-B6E6-ED9C4C24C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9C250D-0505-42BE-A5E8-7419DF44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AFD8E-9839-4C72-8762-8562A916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FA4037-6B16-4DCF-B42A-04CA1505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1A69A5-76C9-4317-9EA8-5195D125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6235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7ADECC-9799-4216-9862-AA5ADA4C8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7C8BE3-DBC3-496D-978E-EEAF27BD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A01D7B-4D81-4C57-A818-0D2B635A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504206-C714-4A83-8AB2-390F6A4DB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1C595-D0A5-4894-99F9-5A8A1E009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708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>
            <a:extLst>
              <a:ext uri="{FF2B5EF4-FFF2-40B4-BE49-F238E27FC236}">
                <a16:creationId xmlns:a16="http://schemas.microsoft.com/office/drawing/2014/main" id="{D8241E59-0646-41EB-8ED0-090409856B7D}"/>
              </a:ext>
            </a:extLst>
          </p:cNvPr>
          <p:cNvSpPr/>
          <p:nvPr/>
        </p:nvSpPr>
        <p:spPr>
          <a:xfrm>
            <a:off x="0" y="3926480"/>
            <a:ext cx="12192000" cy="1301188"/>
          </a:xfrm>
          <a:prstGeom prst="rect">
            <a:avLst/>
          </a:prstGeom>
          <a:solidFill>
            <a:srgbClr val="181E26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4EDB60A-88EE-4624-924F-1D4B6948100C}"/>
              </a:ext>
            </a:extLst>
          </p:cNvPr>
          <p:cNvSpPr/>
          <p:nvPr/>
        </p:nvSpPr>
        <p:spPr>
          <a:xfrm>
            <a:off x="3940940" y="1886399"/>
            <a:ext cx="5518159" cy="1441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4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이순신 장군의 리더십</a:t>
            </a:r>
            <a:endParaRPr lang="en-US" altLang="ko-KR" sz="4400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ko-KR" altLang="en-US" sz="16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공동체 리더십</a:t>
            </a:r>
            <a:r>
              <a:rPr lang="en-US" altLang="ko-KR" sz="16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(</a:t>
            </a:r>
            <a:r>
              <a:rPr lang="ko-KR" altLang="en-US" sz="16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목 </a:t>
            </a:r>
            <a:r>
              <a:rPr lang="en-US" altLang="ko-KR" sz="16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7-8)</a:t>
            </a:r>
            <a:endParaRPr lang="ko-KR" altLang="en-US" sz="4000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2B56811-2E7B-4FBF-99CB-4CECF20A9AC0}"/>
              </a:ext>
            </a:extLst>
          </p:cNvPr>
          <p:cNvSpPr/>
          <p:nvPr/>
        </p:nvSpPr>
        <p:spPr>
          <a:xfrm>
            <a:off x="3681047" y="2160862"/>
            <a:ext cx="45719" cy="648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277233" y="4038465"/>
            <a:ext cx="3637534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2014182001 </a:t>
            </a:r>
            <a:r>
              <a:rPr lang="ko-KR" altLang="en-US" sz="16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게임공학과 </a:t>
            </a:r>
            <a:r>
              <a:rPr lang="ko-KR" altLang="en-US" sz="1600" b="1" dirty="0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강민경</a:t>
            </a:r>
            <a:endParaRPr lang="en-US" altLang="ko-KR" sz="1600" b="1" dirty="0">
              <a:solidFill>
                <a:schemeClr val="bg1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2014182011 </a:t>
            </a:r>
            <a:r>
              <a:rPr lang="ko-KR" altLang="en-US" sz="16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게임공학과 </a:t>
            </a:r>
            <a:r>
              <a:rPr lang="ko-KR" altLang="en-US" sz="1600" dirty="0" err="1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김태화</a:t>
            </a:r>
            <a:endParaRPr lang="en-US" altLang="ko-KR" sz="1600" dirty="0">
              <a:solidFill>
                <a:schemeClr val="bg1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2014130009 </a:t>
            </a:r>
            <a:r>
              <a:rPr lang="ko-KR" altLang="en-US" sz="1600" dirty="0" err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메카트로닉스공학과</a:t>
            </a:r>
            <a:r>
              <a:rPr lang="ko-KR" altLang="en-US" sz="16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김우신</a:t>
            </a:r>
            <a:endParaRPr lang="en-US" altLang="ko-KR" sz="1600" dirty="0">
              <a:solidFill>
                <a:schemeClr val="bg1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2014154023 </a:t>
            </a:r>
            <a:r>
              <a:rPr lang="ko-KR" altLang="en-US" sz="16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컴퓨터공학과 </a:t>
            </a:r>
            <a:r>
              <a:rPr lang="ko-KR" altLang="en-US" sz="1600" dirty="0" err="1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신규영</a:t>
            </a:r>
            <a:endParaRPr lang="en-US" altLang="ko-KR" sz="1600" dirty="0">
              <a:solidFill>
                <a:schemeClr val="bg1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0669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사각형: 둥근 위쪽 모서리 28">
            <a:extLst>
              <a:ext uri="{FF2B5EF4-FFF2-40B4-BE49-F238E27FC236}">
                <a16:creationId xmlns:a16="http://schemas.microsoft.com/office/drawing/2014/main" id="{F1BDD37B-7760-4507-9565-85207079B91E}"/>
              </a:ext>
            </a:extLst>
          </p:cNvPr>
          <p:cNvSpPr/>
          <p:nvPr/>
        </p:nvSpPr>
        <p:spPr>
          <a:xfrm rot="5400000">
            <a:off x="2558037" y="-685394"/>
            <a:ext cx="3559000" cy="7902465"/>
          </a:xfrm>
          <a:prstGeom prst="round2SameRect">
            <a:avLst>
              <a:gd name="adj1" fmla="val 16619"/>
              <a:gd name="adj2" fmla="val 0"/>
            </a:avLst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ko-KR" sz="1050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97440C4-500E-4CAF-864F-E64044FDFD35}"/>
              </a:ext>
            </a:extLst>
          </p:cNvPr>
          <p:cNvSpPr/>
          <p:nvPr/>
        </p:nvSpPr>
        <p:spPr>
          <a:xfrm>
            <a:off x="1226372" y="1688949"/>
            <a:ext cx="45719" cy="2996005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4EDB60A-88EE-4624-924F-1D4B6948100C}"/>
              </a:ext>
            </a:extLst>
          </p:cNvPr>
          <p:cNvSpPr/>
          <p:nvPr/>
        </p:nvSpPr>
        <p:spPr>
          <a:xfrm>
            <a:off x="259893" y="198273"/>
            <a:ext cx="5518159" cy="1010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목차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2B56811-2E7B-4FBF-99CB-4CECF20A9AC0}"/>
              </a:ext>
            </a:extLst>
          </p:cNvPr>
          <p:cNvSpPr/>
          <p:nvPr/>
        </p:nvSpPr>
        <p:spPr>
          <a:xfrm>
            <a:off x="0" y="472736"/>
            <a:ext cx="45719" cy="648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01E4DC-5DDD-432E-B151-00986541DFC2}"/>
              </a:ext>
            </a:extLst>
          </p:cNvPr>
          <p:cNvSpPr txBox="1"/>
          <p:nvPr/>
        </p:nvSpPr>
        <p:spPr>
          <a:xfrm>
            <a:off x="575534" y="1758448"/>
            <a:ext cx="45397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FFC000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1</a:t>
            </a:r>
            <a:r>
              <a:rPr lang="en-US" altLang="ko-KR" sz="24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	</a:t>
            </a:r>
            <a:r>
              <a:rPr lang="ko-KR" altLang="en-US" sz="24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인물의 개요</a:t>
            </a:r>
            <a:endParaRPr lang="en-US" altLang="ko-KR" sz="2400" dirty="0">
              <a:solidFill>
                <a:schemeClr val="bg1"/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선정 이유</a:t>
            </a:r>
            <a:endParaRPr lang="en-US" altLang="ko-KR" dirty="0">
              <a:solidFill>
                <a:schemeClr val="bg1"/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인물 소개</a:t>
            </a:r>
            <a:endParaRPr lang="en-US" altLang="ko-KR" dirty="0">
              <a:solidFill>
                <a:schemeClr val="bg1"/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r>
              <a:rPr lang="en-US" altLang="ko-KR" sz="2400" b="1" dirty="0">
                <a:solidFill>
                  <a:srgbClr val="FFC000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2</a:t>
            </a:r>
            <a:r>
              <a:rPr lang="en-US" altLang="ko-KR" sz="24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	</a:t>
            </a:r>
            <a:r>
              <a:rPr lang="ko-KR" altLang="en-US" sz="24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특별한 이력</a:t>
            </a:r>
            <a:endParaRPr lang="en-US" altLang="ko-KR" sz="2400" dirty="0">
              <a:solidFill>
                <a:schemeClr val="bg1"/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백의 종군</a:t>
            </a:r>
            <a:endParaRPr lang="en-US" altLang="ko-KR" dirty="0">
              <a:solidFill>
                <a:schemeClr val="bg1"/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난중일기</a:t>
            </a:r>
            <a:endParaRPr lang="en-US" altLang="ko-KR" dirty="0">
              <a:solidFill>
                <a:schemeClr val="bg1"/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r>
              <a:rPr lang="en-US" altLang="ko-KR" sz="2400" b="1" dirty="0">
                <a:solidFill>
                  <a:srgbClr val="FFC000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3</a:t>
            </a:r>
            <a:r>
              <a:rPr lang="en-US" altLang="ko-KR" sz="24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	</a:t>
            </a:r>
            <a:r>
              <a:rPr lang="ko-KR" altLang="en-US" sz="24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업적</a:t>
            </a:r>
            <a:endParaRPr lang="en-US" altLang="ko-KR" sz="2400" dirty="0">
              <a:solidFill>
                <a:schemeClr val="bg1"/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나중에 총합하면 적기</a:t>
            </a:r>
            <a:endParaRPr lang="en-US" altLang="ko-KR" dirty="0">
              <a:solidFill>
                <a:schemeClr val="bg1"/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r>
              <a:rPr lang="en-US" altLang="ko-KR" sz="2400" b="1" dirty="0">
                <a:solidFill>
                  <a:srgbClr val="FFC000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4</a:t>
            </a:r>
            <a:r>
              <a:rPr lang="en-US" altLang="ko-KR" sz="24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	</a:t>
            </a:r>
            <a:r>
              <a:rPr lang="ko-KR" altLang="en-US" sz="24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현 시대에 본받을 점</a:t>
            </a:r>
          </a:p>
        </p:txBody>
      </p:sp>
    </p:spTree>
    <p:extLst>
      <p:ext uri="{BB962C8B-B14F-4D97-AF65-F5344CB8AC3E}">
        <p14:creationId xmlns:p14="http://schemas.microsoft.com/office/powerpoint/2010/main" val="2820895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E805052A-5777-408D-B60D-4043A5C02E36}"/>
              </a:ext>
            </a:extLst>
          </p:cNvPr>
          <p:cNvSpPr/>
          <p:nvPr/>
        </p:nvSpPr>
        <p:spPr>
          <a:xfrm>
            <a:off x="7625680" y="2896496"/>
            <a:ext cx="3089869" cy="85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white"/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white">
                    <a:lumMod val="50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prstClr val="white">
                    <a:lumMod val="7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4EDB60A-88EE-4624-924F-1D4B6948100C}"/>
              </a:ext>
            </a:extLst>
          </p:cNvPr>
          <p:cNvSpPr/>
          <p:nvPr/>
        </p:nvSpPr>
        <p:spPr>
          <a:xfrm>
            <a:off x="259893" y="198273"/>
            <a:ext cx="5518159" cy="1441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1_</a:t>
            </a:r>
            <a:r>
              <a:rPr lang="ko-KR" altLang="en-US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인물의 개요</a:t>
            </a:r>
            <a:endParaRPr lang="en-US" altLang="ko-KR" sz="4400" i="1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ko-KR" altLang="en-US" sz="14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선정 이유</a:t>
            </a:r>
            <a:endParaRPr lang="ko-KR" altLang="en-US" sz="1200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2B56811-2E7B-4FBF-99CB-4CECF20A9AC0}"/>
              </a:ext>
            </a:extLst>
          </p:cNvPr>
          <p:cNvSpPr/>
          <p:nvPr/>
        </p:nvSpPr>
        <p:spPr>
          <a:xfrm>
            <a:off x="0" y="472736"/>
            <a:ext cx="45719" cy="648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087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E805052A-5777-408D-B60D-4043A5C02E36}"/>
              </a:ext>
            </a:extLst>
          </p:cNvPr>
          <p:cNvSpPr/>
          <p:nvPr/>
        </p:nvSpPr>
        <p:spPr>
          <a:xfrm>
            <a:off x="7625680" y="2896496"/>
            <a:ext cx="3089869" cy="85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white"/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white">
                    <a:lumMod val="50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prstClr val="white">
                    <a:lumMod val="7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4EDB60A-88EE-4624-924F-1D4B6948100C}"/>
              </a:ext>
            </a:extLst>
          </p:cNvPr>
          <p:cNvSpPr/>
          <p:nvPr/>
        </p:nvSpPr>
        <p:spPr>
          <a:xfrm>
            <a:off x="259893" y="198273"/>
            <a:ext cx="5518159" cy="1441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1_</a:t>
            </a:r>
            <a:r>
              <a:rPr lang="ko-KR" altLang="en-US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인물의 개요</a:t>
            </a:r>
            <a:endParaRPr lang="en-US" altLang="ko-KR" sz="4400" i="1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ko-KR" altLang="en-US" sz="14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인물 소개</a:t>
            </a:r>
            <a:endParaRPr lang="ko-KR" altLang="en-US" sz="1200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2B56811-2E7B-4FBF-99CB-4CECF20A9AC0}"/>
              </a:ext>
            </a:extLst>
          </p:cNvPr>
          <p:cNvSpPr/>
          <p:nvPr/>
        </p:nvSpPr>
        <p:spPr>
          <a:xfrm>
            <a:off x="0" y="472736"/>
            <a:ext cx="45719" cy="648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626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E805052A-5777-408D-B60D-4043A5C02E36}"/>
              </a:ext>
            </a:extLst>
          </p:cNvPr>
          <p:cNvSpPr/>
          <p:nvPr/>
        </p:nvSpPr>
        <p:spPr>
          <a:xfrm>
            <a:off x="7625680" y="2896496"/>
            <a:ext cx="3089869" cy="85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white"/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white">
                    <a:lumMod val="50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prstClr val="white">
                    <a:lumMod val="7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4EDB60A-88EE-4624-924F-1D4B6948100C}"/>
              </a:ext>
            </a:extLst>
          </p:cNvPr>
          <p:cNvSpPr/>
          <p:nvPr/>
        </p:nvSpPr>
        <p:spPr>
          <a:xfrm>
            <a:off x="259893" y="198273"/>
            <a:ext cx="5518159" cy="1441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2_</a:t>
            </a:r>
            <a:r>
              <a:rPr lang="ko-KR" altLang="en-US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특별한 이력</a:t>
            </a:r>
            <a:endParaRPr lang="en-US" altLang="ko-KR" sz="4400" i="1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ko-KR" altLang="en-US" sz="14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백의 종군</a:t>
            </a:r>
            <a:endParaRPr lang="ko-KR" altLang="en-US" sz="1200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2B56811-2E7B-4FBF-99CB-4CECF20A9AC0}"/>
              </a:ext>
            </a:extLst>
          </p:cNvPr>
          <p:cNvSpPr/>
          <p:nvPr/>
        </p:nvSpPr>
        <p:spPr>
          <a:xfrm>
            <a:off x="0" y="472736"/>
            <a:ext cx="45719" cy="648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5148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E805052A-5777-408D-B60D-4043A5C02E36}"/>
              </a:ext>
            </a:extLst>
          </p:cNvPr>
          <p:cNvSpPr/>
          <p:nvPr/>
        </p:nvSpPr>
        <p:spPr>
          <a:xfrm>
            <a:off x="7625680" y="2896496"/>
            <a:ext cx="3089869" cy="85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white"/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white">
                    <a:lumMod val="50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prstClr val="white">
                    <a:lumMod val="7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4EDB60A-88EE-4624-924F-1D4B6948100C}"/>
              </a:ext>
            </a:extLst>
          </p:cNvPr>
          <p:cNvSpPr/>
          <p:nvPr/>
        </p:nvSpPr>
        <p:spPr>
          <a:xfrm>
            <a:off x="259893" y="198273"/>
            <a:ext cx="5518159" cy="1441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2_</a:t>
            </a:r>
            <a:r>
              <a:rPr lang="ko-KR" altLang="en-US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특별한 이력</a:t>
            </a:r>
            <a:endParaRPr lang="en-US" altLang="ko-KR" sz="4400" i="1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ko-KR" altLang="en-US" sz="14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난중 일기</a:t>
            </a:r>
            <a:endParaRPr lang="ko-KR" altLang="en-US" sz="1200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2B56811-2E7B-4FBF-99CB-4CECF20A9AC0}"/>
              </a:ext>
            </a:extLst>
          </p:cNvPr>
          <p:cNvSpPr/>
          <p:nvPr/>
        </p:nvSpPr>
        <p:spPr>
          <a:xfrm>
            <a:off x="0" y="472736"/>
            <a:ext cx="45719" cy="648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57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E805052A-5777-408D-B60D-4043A5C02E36}"/>
              </a:ext>
            </a:extLst>
          </p:cNvPr>
          <p:cNvSpPr/>
          <p:nvPr/>
        </p:nvSpPr>
        <p:spPr>
          <a:xfrm>
            <a:off x="7625680" y="2896496"/>
            <a:ext cx="3089869" cy="85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white"/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white">
                    <a:lumMod val="50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prstClr val="white">
                    <a:lumMod val="7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4EDB60A-88EE-4624-924F-1D4B6948100C}"/>
              </a:ext>
            </a:extLst>
          </p:cNvPr>
          <p:cNvSpPr/>
          <p:nvPr/>
        </p:nvSpPr>
        <p:spPr>
          <a:xfrm>
            <a:off x="259893" y="198273"/>
            <a:ext cx="5518159" cy="14000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3_</a:t>
            </a:r>
            <a:r>
              <a:rPr lang="ko-KR" altLang="en-US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업적</a:t>
            </a:r>
            <a:endParaRPr lang="en-US" altLang="ko-KR" sz="4400" i="1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14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(</a:t>
            </a:r>
            <a:r>
              <a:rPr lang="ko-KR" altLang="en-US" sz="14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대첩 적기</a:t>
            </a:r>
            <a:r>
              <a:rPr lang="en-US" altLang="ko-KR" sz="1400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)</a:t>
            </a:r>
            <a:endParaRPr lang="ko-KR" altLang="en-US" sz="1200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2B56811-2E7B-4FBF-99CB-4CECF20A9AC0}"/>
              </a:ext>
            </a:extLst>
          </p:cNvPr>
          <p:cNvSpPr/>
          <p:nvPr/>
        </p:nvSpPr>
        <p:spPr>
          <a:xfrm>
            <a:off x="0" y="472736"/>
            <a:ext cx="45719" cy="648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768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E805052A-5777-408D-B60D-4043A5C02E36}"/>
              </a:ext>
            </a:extLst>
          </p:cNvPr>
          <p:cNvSpPr/>
          <p:nvPr/>
        </p:nvSpPr>
        <p:spPr>
          <a:xfrm>
            <a:off x="7625680" y="2896496"/>
            <a:ext cx="3089869" cy="85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white"/>
                </a:solidFill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prstClr val="white">
                    <a:lumMod val="50000"/>
                  </a:prstClr>
                </a:solidFill>
              </a:rPr>
              <a:t>컨텐츠에 대한 내용을 적어요</a:t>
            </a:r>
            <a:endParaRPr lang="en-US" altLang="ko-KR" sz="12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prstClr val="white">
                    <a:lumMod val="75000"/>
                  </a:prstClr>
                </a:solidFill>
              </a:rPr>
              <a:t>Enjoy your stylish business and campus life with BIZCAM 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4EDB60A-88EE-4624-924F-1D4B6948100C}"/>
              </a:ext>
            </a:extLst>
          </p:cNvPr>
          <p:cNvSpPr/>
          <p:nvPr/>
        </p:nvSpPr>
        <p:spPr>
          <a:xfrm>
            <a:off x="259893" y="198273"/>
            <a:ext cx="5518159" cy="1010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4_</a:t>
            </a:r>
            <a:r>
              <a:rPr lang="ko-KR" altLang="en-US" sz="4400" i="1" kern="0" dirty="0">
                <a:solidFill>
                  <a:prstClr val="white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현 시대에 본받을 점</a:t>
            </a:r>
            <a:endParaRPr lang="en-US" altLang="ko-KR" sz="4400" i="1" kern="0" dirty="0">
              <a:solidFill>
                <a:prstClr val="white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2B56811-2E7B-4FBF-99CB-4CECF20A9AC0}"/>
              </a:ext>
            </a:extLst>
          </p:cNvPr>
          <p:cNvSpPr/>
          <p:nvPr/>
        </p:nvSpPr>
        <p:spPr>
          <a:xfrm>
            <a:off x="0" y="472736"/>
            <a:ext cx="45719" cy="648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00007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150</Words>
  <Application>Microsoft Office PowerPoint</Application>
  <PresentationFormat>와이드스크린</PresentationFormat>
  <Paragraphs>45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</vt:lpstr>
      <vt:lpstr>나눔스퀘어OTF_ac ExtraBold</vt:lpstr>
      <vt:lpstr>나눔스퀘어OTF_ac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민경 강</cp:lastModifiedBy>
  <cp:revision>5</cp:revision>
  <dcterms:created xsi:type="dcterms:W3CDTF">2019-04-30T07:08:39Z</dcterms:created>
  <dcterms:modified xsi:type="dcterms:W3CDTF">2019-05-16T07:24:15Z</dcterms:modified>
</cp:coreProperties>
</file>

<file path=docProps/thumbnail.jpeg>
</file>